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2" r:id="rId2"/>
    <p:sldId id="298" r:id="rId3"/>
    <p:sldId id="293" r:id="rId4"/>
    <p:sldId id="294" r:id="rId5"/>
    <p:sldId id="296" r:id="rId6"/>
    <p:sldId id="29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43" autoAdjust="0"/>
  </p:normalViewPr>
  <p:slideViewPr>
    <p:cSldViewPr snapToGrid="0" snapToObjects="1"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13. 11. 2019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13. 11. 2019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74821" y="3859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Budovanie a rozvoj kapacít analytických útvarov </a:t>
            </a:r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vybraných ústredných orgánoch </a:t>
            </a:r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štátnej </a:t>
            </a:r>
            <a: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správy</a:t>
            </a:r>
            <a:br>
              <a:rPr lang="sk-SK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Fotodokumentácia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Seminár č. 3			 		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jenco2733880\Desktop\thumbnail_IMG_9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7050" y="-104775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jenco2733880\Desktop\thumbnail_IMG_9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7525" y="-13335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jenco2733880\Desktop\thumbnail_IMG_9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5600" y="-604838"/>
            <a:ext cx="12192000" cy="91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jenco2733880\Desktop\thumbnail_IMG_9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1781175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12</Words>
  <Application>Microsoft Office PowerPoint</Application>
  <PresentationFormat>Prezentácia na obrazovke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Lukáš Jenčo</cp:lastModifiedBy>
  <cp:revision>112</cp:revision>
  <cp:lastPrinted>2015-01-18T19:48:41Z</cp:lastPrinted>
  <dcterms:created xsi:type="dcterms:W3CDTF">2014-07-22T20:09:34Z</dcterms:created>
  <dcterms:modified xsi:type="dcterms:W3CDTF">2019-11-13T09:22:02Z</dcterms:modified>
</cp:coreProperties>
</file>